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147477924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1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8F7A-F82A-4502-AAE1-42FA3D8AC9AD}" type="datetimeFigureOut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A44D-7CD5-40B0-ACAB-DEB04911C3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2824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8F7A-F82A-4502-AAE1-42FA3D8AC9AD}" type="datetimeFigureOut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A44D-7CD5-40B0-ACAB-DEB04911C3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8965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8F7A-F82A-4502-AAE1-42FA3D8AC9AD}" type="datetimeFigureOut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A44D-7CD5-40B0-ACAB-DEB04911C3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6706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ED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152388" y="650029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50">
                <a:latin typeface="メイリオ"/>
                <a:ea typeface="メイリオ"/>
                <a:cs typeface="メイリオ"/>
              </a:defRPr>
            </a:lvl1pPr>
          </a:lstStyle>
          <a:p>
            <a:fld id="{EF93B8ED-672B-9C4F-8BC7-8FEC0DD26FB8}" type="datetimeFigureOut">
              <a:rPr lang="ja-JP" altLang="en-US" smtClean="0"/>
              <a:pPr/>
              <a:t>2023/10/31</a:t>
            </a:fld>
            <a:endParaRPr lang="ja-JP" altLang="en-US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255002" y="6491824"/>
            <a:ext cx="745077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latin typeface="メイリオ"/>
                <a:ea typeface="メイリオ"/>
                <a:cs typeface="メイリオ"/>
              </a:defRPr>
            </a:lvl1pPr>
          </a:lstStyle>
          <a:p>
            <a:fld id="{E02E1EB8-3DDB-244E-BAC0-2C851B97D2C8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2868" y="183599"/>
            <a:ext cx="1651008" cy="29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11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ユーザー設定レイアウト">
  <p:cSld name="ユーザー設定レイアウト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/>
          <p:nvPr/>
        </p:nvSpPr>
        <p:spPr>
          <a:xfrm>
            <a:off x="2877" y="16237"/>
            <a:ext cx="9141124" cy="85470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st="50800" dir="5400000" algn="tl" rotWithShape="0">
              <a:srgbClr val="8AA0B0">
                <a:alpha val="4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"/>
          <p:cNvSpPr/>
          <p:nvPr/>
        </p:nvSpPr>
        <p:spPr>
          <a:xfrm>
            <a:off x="2877" y="0"/>
            <a:ext cx="583901" cy="854707"/>
          </a:xfrm>
          <a:prstGeom prst="homePlate">
            <a:avLst>
              <a:gd name="adj" fmla="val 42897"/>
            </a:avLst>
          </a:prstGeom>
          <a:solidFill>
            <a:srgbClr val="0728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414867" y="-1"/>
            <a:ext cx="349250" cy="854707"/>
          </a:xfrm>
          <a:prstGeom prst="chevron">
            <a:avLst>
              <a:gd name="adj" fmla="val 73682"/>
            </a:avLst>
          </a:prstGeom>
          <a:solidFill>
            <a:srgbClr val="C4CA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" name="Google Shape;45;p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3810" y="325150"/>
            <a:ext cx="1651008" cy="292176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838934" y="231300"/>
            <a:ext cx="7886700" cy="424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877418" y="-323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C62B407-5478-4898-89E8-3A1FA59C32C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6031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8F7A-F82A-4502-AAE1-42FA3D8AC9AD}" type="datetimeFigureOut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A44D-7CD5-40B0-ACAB-DEB04911C3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182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8F7A-F82A-4502-AAE1-42FA3D8AC9AD}" type="datetimeFigureOut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A44D-7CD5-40B0-ACAB-DEB04911C3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52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8F7A-F82A-4502-AAE1-42FA3D8AC9AD}" type="datetimeFigureOut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A44D-7CD5-40B0-ACAB-DEB04911C3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597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8F7A-F82A-4502-AAE1-42FA3D8AC9AD}" type="datetimeFigureOut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A44D-7CD5-40B0-ACAB-DEB04911C3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664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8F7A-F82A-4502-AAE1-42FA3D8AC9AD}" type="datetimeFigureOut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A44D-7CD5-40B0-ACAB-DEB04911C3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2735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8F7A-F82A-4502-AAE1-42FA3D8AC9AD}" type="datetimeFigureOut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A44D-7CD5-40B0-ACAB-DEB04911C3F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9723022-1878-4A33-89B4-65F02E7DB60C}"/>
              </a:ext>
            </a:extLst>
          </p:cNvPr>
          <p:cNvSpPr/>
          <p:nvPr userDrawn="1"/>
        </p:nvSpPr>
        <p:spPr>
          <a:xfrm>
            <a:off x="2877" y="2"/>
            <a:ext cx="9141124" cy="8547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50800" dir="5400000" algn="tl" rotWithShape="0">
              <a:srgbClr val="8AA0B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ホームベース 69">
            <a:extLst>
              <a:ext uri="{FF2B5EF4-FFF2-40B4-BE49-F238E27FC236}">
                <a16:creationId xmlns:a16="http://schemas.microsoft.com/office/drawing/2014/main" id="{1FBFED96-F017-482C-A372-DBF9E2E6B753}"/>
              </a:ext>
            </a:extLst>
          </p:cNvPr>
          <p:cNvSpPr/>
          <p:nvPr userDrawn="1"/>
        </p:nvSpPr>
        <p:spPr>
          <a:xfrm>
            <a:off x="2879" y="2"/>
            <a:ext cx="583901" cy="854707"/>
          </a:xfrm>
          <a:prstGeom prst="homePlate">
            <a:avLst>
              <a:gd name="adj" fmla="val 42897"/>
            </a:avLst>
          </a:prstGeom>
          <a:solidFill>
            <a:srgbClr val="072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山形 71">
            <a:extLst>
              <a:ext uri="{FF2B5EF4-FFF2-40B4-BE49-F238E27FC236}">
                <a16:creationId xmlns:a16="http://schemas.microsoft.com/office/drawing/2014/main" id="{B3D7D9B8-08F2-4C82-BD80-444B5F0FEEB3}"/>
              </a:ext>
            </a:extLst>
          </p:cNvPr>
          <p:cNvSpPr/>
          <p:nvPr userDrawn="1"/>
        </p:nvSpPr>
        <p:spPr>
          <a:xfrm>
            <a:off x="414867" y="-1"/>
            <a:ext cx="349250" cy="854707"/>
          </a:xfrm>
          <a:prstGeom prst="chevron">
            <a:avLst>
              <a:gd name="adj" fmla="val 73682"/>
            </a:avLst>
          </a:prstGeom>
          <a:solidFill>
            <a:srgbClr val="C4CA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F560AD8-25DF-4B19-9033-3C63164D5E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066" y="281265"/>
            <a:ext cx="1651008" cy="29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8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8F7A-F82A-4502-AAE1-42FA3D8AC9AD}" type="datetimeFigureOut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A44D-7CD5-40B0-ACAB-DEB04911C3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9790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8F7A-F82A-4502-AAE1-42FA3D8AC9AD}" type="datetimeFigureOut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A44D-7CD5-40B0-ACAB-DEB04911C3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772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88F7A-F82A-4502-AAE1-42FA3D8AC9AD}" type="datetimeFigureOut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DA44D-7CD5-40B0-ACAB-DEB04911C3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454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B0D5B06-E5A2-3892-C26E-1FC9438FD428}"/>
              </a:ext>
            </a:extLst>
          </p:cNvPr>
          <p:cNvSpPr txBox="1"/>
          <p:nvPr/>
        </p:nvSpPr>
        <p:spPr>
          <a:xfrm>
            <a:off x="824804" y="177742"/>
            <a:ext cx="6032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注意喚起　はい付け製品倒壊災害事故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3A5FC08-4147-A07E-E0EB-EC5B81A05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59" y="1676400"/>
            <a:ext cx="3367242" cy="230495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9097C3E-0A1A-D6AE-746F-83A3FC202061}"/>
              </a:ext>
            </a:extLst>
          </p:cNvPr>
          <p:cNvSpPr txBox="1"/>
          <p:nvPr/>
        </p:nvSpPr>
        <p:spPr>
          <a:xfrm>
            <a:off x="152400" y="914400"/>
            <a:ext cx="4647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事例　はい付け製品が倒壊し被災（死亡）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日時　２０２３年１０月２７日　１０：００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819CE68-3ADC-07EC-33D5-362E14870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44" y="4829176"/>
            <a:ext cx="2400299" cy="180022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286A6FDC-3B6E-CEB8-EDFA-80CE91E87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1" y="4829176"/>
            <a:ext cx="2400299" cy="180022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9E294AC4-E554-8557-5EFA-D9E90302DA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6358" y="4829176"/>
            <a:ext cx="2400299" cy="1800224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2999226-BF32-0F15-1A2B-F7A9120D9B4F}"/>
              </a:ext>
            </a:extLst>
          </p:cNvPr>
          <p:cNvSpPr txBox="1"/>
          <p:nvPr/>
        </p:nvSpPr>
        <p:spPr>
          <a:xfrm>
            <a:off x="331301" y="4220601"/>
            <a:ext cx="7024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教訓　　はい付け品の破袋補修は安全確保が最優先（安易にしない）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8886CB84-2E73-36FE-0101-DF82974F55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9826" y="1733379"/>
            <a:ext cx="4114799" cy="2314574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4C60089-7CAE-0BA5-B674-82D5D769E351}"/>
              </a:ext>
            </a:extLst>
          </p:cNvPr>
          <p:cNvSpPr txBox="1"/>
          <p:nvPr/>
        </p:nvSpPr>
        <p:spPr>
          <a:xfrm>
            <a:off x="5058495" y="1000724"/>
            <a:ext cx="3597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ＫＹ、ヒヤリハットで安全確保を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（厚労省　職場のあんぜんサイト）</a:t>
            </a:r>
          </a:p>
        </p:txBody>
      </p:sp>
    </p:spTree>
    <p:extLst>
      <p:ext uri="{BB962C8B-B14F-4D97-AF65-F5344CB8AC3E}">
        <p14:creationId xmlns:p14="http://schemas.microsoft.com/office/powerpoint/2010/main" val="33468636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62</Words>
  <Application>Microsoft Office PowerPoint</Application>
  <PresentationFormat>画面に合わせる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Meiryo UI</vt:lpstr>
      <vt:lpstr>メイリオ</vt:lpstr>
      <vt:lpstr>游ゴシック</vt:lpstr>
      <vt:lpstr>游ゴシック Light</vt:lpstr>
      <vt:lpstr>Arial</vt:lpstr>
      <vt:lpstr>Calibri</vt:lpstr>
      <vt:lpstr>Calibri Light</vt:lpstr>
      <vt:lpstr>1_Office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Atsushi Nakamura</dc:creator>
  <cp:lastModifiedBy>山九株式会社</cp:lastModifiedBy>
  <cp:revision>1</cp:revision>
  <dcterms:created xsi:type="dcterms:W3CDTF">2023-10-30T23:45:07Z</dcterms:created>
  <dcterms:modified xsi:type="dcterms:W3CDTF">2023-10-31T00:20:50Z</dcterms:modified>
</cp:coreProperties>
</file>